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BARTON SKWY (Lightsey Rd)
Intersection ID: 5152078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BARTON SKWY (Lightsey Rd)
Intersection ID: 5152078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BARTON SKWY (Lightsey Rd)
Intersection ID: 5152078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BARTON SKWY (Lightsey Rd)
Intersection ID: 5152078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